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марта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Единый портал государственных услуг.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Новая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процедура  предоставления социальных налоговых вычетов с 2024 года.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марта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следующим темам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информационное обслуживание налогоплательщиков о состоянии расчетов с бюджетом в рамках института единого налогового счета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Обязанности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физических лиц по декларированию доходов, полученных в 2023 году. Порядок заявления налоговых вычетов через интернет-сервис «Личный кабинет налогоплательщика физического лица».</a:t>
            </a:r>
          </a:p>
          <a:p>
            <a:pPr marL="822960" lvl="1" indent="-457200" algn="ctr">
              <a:buClr>
                <a:srgbClr val="F14124">
                  <a:lumMod val="75000"/>
                </a:srgbClr>
              </a:buClr>
              <a:buAutoNum type="arabicPeriod"/>
            </a:pP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0" lvl="1" indent="-457200" algn="ctr">
              <a:buClr>
                <a:srgbClr val="F14124">
                  <a:lumMod val="75000"/>
                </a:srgbClr>
              </a:buClr>
              <a:buAutoNum type="arabicPeriod"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https://vk.com/severpress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2217</TotalTime>
  <Words>59</Words>
  <Application>Microsoft Office PowerPoint</Application>
  <PresentationFormat>Лист A4 (210x297 мм)</PresentationFormat>
  <Paragraphs>33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276</cp:revision>
  <cp:lastPrinted>2023-03-24T03:51:23Z</cp:lastPrinted>
  <dcterms:created xsi:type="dcterms:W3CDTF">2020-04-10T13:09:37Z</dcterms:created>
  <dcterms:modified xsi:type="dcterms:W3CDTF">2024-03-18T06:06:05Z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